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9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450F303-2157-BF4E-80E2-25DF5F8C6497}" type="datetimeFigureOut">
              <a:rPr lang="en-US" smtClean="0"/>
              <a:pPr/>
              <a:t>11/16/11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8D96956B-DA7D-D24F-A10A-3733C0F6F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jad.best.vwh.net/java/patterns/patterns_j.s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429670"/>
            <a:ext cx="6946186" cy="1661388"/>
          </a:xfrm>
        </p:spPr>
        <p:txBody>
          <a:bodyPr/>
          <a:lstStyle/>
          <a:p>
            <a:r>
              <a:rPr lang="en-US" sz="5400" dirty="0" smtClean="0">
                <a:latin typeface="News Gothic MT"/>
              </a:rPr>
              <a:t>Making AB Patterns</a:t>
            </a:r>
            <a:endParaRPr lang="en-US" sz="5400" dirty="0">
              <a:latin typeface="News Gothic MT"/>
            </a:endParaRPr>
          </a:p>
        </p:txBody>
      </p:sp>
      <p:pic>
        <p:nvPicPr>
          <p:cNvPr id="4" name="Picture 3" descr="Screen shot 2011-11-09 at 6.20.35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3024" y="2490829"/>
            <a:ext cx="4615060" cy="29421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create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We will create</a:t>
            </a:r>
            <a:r>
              <a:rPr lang="en-US" dirty="0" smtClean="0"/>
              <a:t> </a:t>
            </a:r>
            <a:r>
              <a:rPr lang="en-US" dirty="0" smtClean="0"/>
              <a:t>3</a:t>
            </a:r>
            <a:r>
              <a:rPr lang="en-US" dirty="0" smtClean="0"/>
              <a:t> </a:t>
            </a:r>
            <a:r>
              <a:rPr lang="en-US" dirty="0" smtClean="0"/>
              <a:t>different AB patterns using virtual </a:t>
            </a:r>
            <a:r>
              <a:rPr lang="en-US" dirty="0" err="1" smtClean="0"/>
              <a:t>manipulatives</a:t>
            </a:r>
            <a:r>
              <a:rPr lang="en-US" dirty="0" smtClean="0"/>
              <a:t> and our </a:t>
            </a:r>
            <a:r>
              <a:rPr lang="en-US" dirty="0" err="1" smtClean="0"/>
              <a:t>SmartBoard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Let’s get started! Click the </a:t>
            </a:r>
            <a:r>
              <a:rPr lang="en-US" dirty="0" smtClean="0">
                <a:solidFill>
                  <a:srgbClr val="000090"/>
                </a:solidFill>
              </a:rPr>
              <a:t>purple</a:t>
            </a:r>
            <a:r>
              <a:rPr lang="en-US" dirty="0" smtClean="0"/>
              <a:t> link below.</a:t>
            </a:r>
          </a:p>
          <a:p>
            <a:r>
              <a:rPr lang="en-US" dirty="0" smtClean="0">
                <a:hlinkClick r:id="rId2"/>
              </a:rPr>
              <a:t>Virtual Pattern blocks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Job: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job is to create three different </a:t>
            </a:r>
            <a:r>
              <a:rPr lang="en-US" u="sng" dirty="0" smtClean="0">
                <a:solidFill>
                  <a:schemeClr val="accent6"/>
                </a:solidFill>
              </a:rPr>
              <a:t>AB</a:t>
            </a:r>
            <a:r>
              <a:rPr lang="en-US" dirty="0" smtClean="0"/>
              <a:t> patterns using pattern blocks.</a:t>
            </a:r>
          </a:p>
          <a:p>
            <a:endParaRPr lang="en-US" dirty="0" smtClean="0"/>
          </a:p>
          <a:p>
            <a:r>
              <a:rPr lang="en-US" dirty="0" smtClean="0"/>
              <a:t>After you create a pattern, </a:t>
            </a:r>
            <a:r>
              <a:rPr lang="en-US" dirty="0" smtClean="0">
                <a:solidFill>
                  <a:schemeClr val="accent4"/>
                </a:solidFill>
              </a:rPr>
              <a:t>copy</a:t>
            </a:r>
            <a:r>
              <a:rPr lang="en-US" dirty="0" smtClean="0"/>
              <a:t> the pattern onto your pattern sheet with stickers.</a:t>
            </a:r>
          </a:p>
          <a:p>
            <a:endParaRPr lang="en-US" dirty="0" smtClean="0"/>
          </a:p>
          <a:p>
            <a:r>
              <a:rPr lang="en-US" dirty="0" smtClean="0"/>
              <a:t>*HINT*Move each block and place the sticker on your paper!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Content Placeholder 3" descr="Screen shot 2011-11-09 at 6.28.07 P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8399" r="-18399"/>
          <a:stretch>
            <a:fillRect/>
          </a:stretch>
        </p:blipFill>
        <p:spPr/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4742" y="3257925"/>
            <a:ext cx="790510" cy="9050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9761" y="3368893"/>
            <a:ext cx="666415" cy="7559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101" y="3295726"/>
            <a:ext cx="790510" cy="9050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176" y="3295726"/>
            <a:ext cx="790510" cy="90509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3611" y="3368893"/>
            <a:ext cx="666415" cy="7559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686" y="3368893"/>
            <a:ext cx="666415" cy="75593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 one AB pattern to share with the class.</a:t>
            </a:r>
          </a:p>
          <a:p>
            <a:endParaRPr lang="en-US" dirty="0" smtClean="0"/>
          </a:p>
          <a:p>
            <a:r>
              <a:rPr lang="en-US" dirty="0" smtClean="0"/>
              <a:t>What was hard about your job?</a:t>
            </a:r>
          </a:p>
          <a:p>
            <a:endParaRPr lang="en-US" dirty="0" smtClean="0"/>
          </a:p>
          <a:p>
            <a:r>
              <a:rPr lang="en-US" dirty="0" smtClean="0"/>
              <a:t>How else can you label the patterns you made?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18</TotalTime>
  <Words>109</Words>
  <Application>Microsoft Macintosh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Breeze</vt:lpstr>
      <vt:lpstr>Making AB Patterns</vt:lpstr>
      <vt:lpstr>Let’s create patterns</vt:lpstr>
      <vt:lpstr>Your Job:</vt:lpstr>
      <vt:lpstr>Example</vt:lpstr>
      <vt:lpstr>Review!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AB Patterns</dc:title>
  <dc:creator>student</dc:creator>
  <cp:lastModifiedBy>student</cp:lastModifiedBy>
  <cp:revision>5</cp:revision>
  <dcterms:created xsi:type="dcterms:W3CDTF">2011-11-16T21:50:53Z</dcterms:created>
  <dcterms:modified xsi:type="dcterms:W3CDTF">2011-11-16T21:51:47Z</dcterms:modified>
</cp:coreProperties>
</file>