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3D26-FAA6-9942-AD3F-3AFFDB83EB44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586F-1277-504F-BA21-42A9788F6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chertube.com/viewVideo.php?video_id=100138&amp;title=Making_Patterns" TargetMode="Externa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zunal.com/webquest.php?w=124945" TargetMode="Externa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Grade 1</a:t>
            </a:r>
          </a:p>
          <a:p>
            <a:r>
              <a:rPr lang="en-US" sz="3600" dirty="0" smtClean="0"/>
              <a:t>Kerri Huntley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Unit 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Audience: First Grade</a:t>
            </a:r>
          </a:p>
          <a:p>
            <a:r>
              <a:rPr lang="en-US" dirty="0" smtClean="0"/>
              <a:t>Lesson 1: What is a Pattern: Pattern Hunt</a:t>
            </a:r>
          </a:p>
          <a:p>
            <a:r>
              <a:rPr lang="en-US" dirty="0" smtClean="0"/>
              <a:t>Lesson 2: How to create and label patterns : AB, 1,2</a:t>
            </a:r>
          </a:p>
          <a:p>
            <a:r>
              <a:rPr lang="en-US" dirty="0" smtClean="0"/>
              <a:t>Lesson 3: Labeling/ creating extension: ABAC, ABCD</a:t>
            </a:r>
          </a:p>
          <a:p>
            <a:r>
              <a:rPr lang="en-US" dirty="0" smtClean="0"/>
              <a:t>Lesson 4: Naming patterns</a:t>
            </a:r>
          </a:p>
          <a:p>
            <a:r>
              <a:rPr lang="en-US" dirty="0" smtClean="0"/>
              <a:t>Lesson 5: Copying and extending patterns: </a:t>
            </a:r>
            <a:r>
              <a:rPr lang="en-US" dirty="0" err="1" smtClean="0"/>
              <a:t>WebQuest</a:t>
            </a:r>
            <a:r>
              <a:rPr lang="en-US" dirty="0" smtClean="0"/>
              <a:t> quilt designer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Technology was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length: 30-40 </a:t>
            </a:r>
            <a:r>
              <a:rPr lang="en-US" dirty="0" smtClean="0"/>
              <a:t>minutes (15-20 whole group)</a:t>
            </a:r>
          </a:p>
          <a:p>
            <a:r>
              <a:rPr lang="en-US" dirty="0" smtClean="0"/>
              <a:t>Smart Notebook/ Power Point: interactive for students</a:t>
            </a:r>
          </a:p>
          <a:p>
            <a:r>
              <a:rPr lang="en-US" dirty="0" err="1" smtClean="0"/>
              <a:t>WebQuest</a:t>
            </a:r>
            <a:r>
              <a:rPr lang="en-US" dirty="0" smtClean="0"/>
              <a:t>: whole class in the Computer Lab</a:t>
            </a:r>
          </a:p>
          <a:p>
            <a:r>
              <a:rPr lang="en-US" dirty="0" smtClean="0"/>
              <a:t>Length of guided portion of the lesson presentation</a:t>
            </a:r>
          </a:p>
          <a:p>
            <a:pPr lvl="1"/>
            <a:r>
              <a:rPr lang="en-US" dirty="0" smtClean="0"/>
              <a:t>Attention span</a:t>
            </a:r>
          </a:p>
          <a:p>
            <a:pPr lvl="1"/>
            <a:r>
              <a:rPr lang="en-US" dirty="0" smtClean="0"/>
              <a:t>Bright, attractive colors</a:t>
            </a:r>
          </a:p>
          <a:p>
            <a:pPr lvl="1"/>
            <a:r>
              <a:rPr lang="en-US" dirty="0" smtClean="0"/>
              <a:t>Motivational tool</a:t>
            </a:r>
          </a:p>
          <a:p>
            <a:pPr lvl="1"/>
            <a:r>
              <a:rPr lang="en-US" dirty="0" smtClean="0"/>
              <a:t>Subject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1:</a:t>
            </a:r>
            <a:endParaRPr lang="en-US" dirty="0"/>
          </a:p>
        </p:txBody>
      </p:sp>
      <p:pic>
        <p:nvPicPr>
          <p:cNvPr id="4" name="Picture 3" descr="Screen shot 2011-11-30 at 5.49.23 PM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678" y="1837757"/>
            <a:ext cx="2743200" cy="2184044"/>
          </a:xfrm>
          <a:prstGeom prst="rect">
            <a:avLst/>
          </a:prstGeom>
        </p:spPr>
      </p:pic>
      <p:pic>
        <p:nvPicPr>
          <p:cNvPr id="5" name="Picture 4" descr="Screen shot 2011-11-30 at 5.49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474" y="1856909"/>
            <a:ext cx="2743200" cy="2164892"/>
          </a:xfrm>
          <a:prstGeom prst="rect">
            <a:avLst/>
          </a:prstGeom>
        </p:spPr>
      </p:pic>
      <p:pic>
        <p:nvPicPr>
          <p:cNvPr id="6" name="Picture 5" descr="Screen shot 2011-11-30 at 5.50.4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678" y="4527326"/>
            <a:ext cx="2743200" cy="2026920"/>
          </a:xfrm>
          <a:prstGeom prst="rect">
            <a:avLst/>
          </a:prstGeom>
        </p:spPr>
      </p:pic>
      <p:pic>
        <p:nvPicPr>
          <p:cNvPr id="7" name="Picture 6" descr="Screen shot 2011-11-30 at 5.51.17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390" y="4330633"/>
            <a:ext cx="1972208" cy="217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3: Smart Notebook</a:t>
            </a:r>
          </a:p>
          <a:p>
            <a:r>
              <a:rPr lang="en-US" dirty="0" smtClean="0"/>
              <a:t>Interactivity</a:t>
            </a:r>
          </a:p>
          <a:p>
            <a:r>
              <a:rPr lang="en-US" dirty="0" smtClean="0"/>
              <a:t>Infinite cloner</a:t>
            </a:r>
          </a:p>
          <a:p>
            <a:r>
              <a:rPr lang="en-US" dirty="0" smtClean="0"/>
              <a:t>Screen shot of a model for independent work</a:t>
            </a:r>
          </a:p>
          <a:p>
            <a:r>
              <a:rPr lang="en-US" dirty="0" smtClean="0"/>
              <a:t>Review matching game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4:</a:t>
            </a:r>
            <a:endParaRPr lang="en-US" dirty="0"/>
          </a:p>
        </p:txBody>
      </p:sp>
      <p:pic>
        <p:nvPicPr>
          <p:cNvPr id="4" name="Picture 3" descr="Screen shot 2011-11-30 at 5.54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21" y="2143162"/>
            <a:ext cx="2743200" cy="2201900"/>
          </a:xfrm>
          <a:prstGeom prst="rect">
            <a:avLst/>
          </a:prstGeom>
        </p:spPr>
      </p:pic>
      <p:pic>
        <p:nvPicPr>
          <p:cNvPr id="5" name="Picture 4" descr="Screen shot 2011-11-30 at 5.55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21" y="4597767"/>
            <a:ext cx="2743200" cy="1906905"/>
          </a:xfrm>
          <a:prstGeom prst="rect">
            <a:avLst/>
          </a:prstGeom>
        </p:spPr>
      </p:pic>
      <p:pic>
        <p:nvPicPr>
          <p:cNvPr id="6" name="Picture 5" descr="Screen shot 2011-11-30 at 5.55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62" y="2910362"/>
            <a:ext cx="2743200" cy="286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5:</a:t>
            </a:r>
          </a:p>
          <a:p>
            <a:r>
              <a:rPr lang="en-US" dirty="0" smtClean="0">
                <a:hlinkClick r:id="rId2"/>
              </a:rPr>
              <a:t>WebQuest</a:t>
            </a:r>
            <a:endParaRPr lang="en-US" dirty="0" smtClean="0"/>
          </a:p>
          <a:p>
            <a:r>
              <a:rPr lang="en-US" dirty="0" smtClean="0"/>
              <a:t>Brief Smart Notebook</a:t>
            </a:r>
            <a:endParaRPr lang="en-US" dirty="0"/>
          </a:p>
        </p:txBody>
      </p:sp>
      <p:pic>
        <p:nvPicPr>
          <p:cNvPr id="4" name="Picture 3" descr="Screen shot 2011-11-30 at 5.59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35" y="3625736"/>
            <a:ext cx="2743200" cy="239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31</TotalTime>
  <Words>152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Focus</vt:lpstr>
      <vt:lpstr>Patterns</vt:lpstr>
      <vt:lpstr>My Unit on Patterns</vt:lpstr>
      <vt:lpstr>How Technology was Used</vt:lpstr>
      <vt:lpstr>Highlights</vt:lpstr>
      <vt:lpstr>Highlights</vt:lpstr>
      <vt:lpstr>Highlights</vt:lpstr>
      <vt:lpstr>Highlights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</dc:title>
  <dc:creator>student</dc:creator>
  <cp:lastModifiedBy>Leigh Pont</cp:lastModifiedBy>
  <cp:revision>4</cp:revision>
  <dcterms:created xsi:type="dcterms:W3CDTF">2011-12-05T16:32:12Z</dcterms:created>
  <dcterms:modified xsi:type="dcterms:W3CDTF">2011-12-05T16:34:33Z</dcterms:modified>
</cp:coreProperties>
</file>